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0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02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8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7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7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6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575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10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2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3/11/21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0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1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tegory:Suburbs_of_Mumba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7E91-F064-B044-9046-B09C2FB3F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Opening a Snack shop in Mumbai, India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8E411-FEA6-844A-9F2F-01CE231D0E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 err="1"/>
              <a:t>Vatsal</a:t>
            </a:r>
            <a:r>
              <a:rPr lang="en-US" dirty="0"/>
              <a:t> </a:t>
            </a:r>
            <a:r>
              <a:rPr lang="en-US" dirty="0" err="1"/>
              <a:t>Sheth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6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16E6-7F58-BA43-86B5-AEDDD94F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3BE3-E73D-2B46-917D-99D8105F2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Mumbai being one of the densest cities in the world, opening a snack place can be a potentially huge investment due to the people’s love for food in the country.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r>
              <a:rPr lang="en-IN" dirty="0"/>
              <a:t>The main aim of this project is finding a neighbourhood which suits best for opening the snack shop. </a:t>
            </a:r>
          </a:p>
          <a:p>
            <a:endParaRPr lang="en-IN" dirty="0"/>
          </a:p>
          <a:p>
            <a:r>
              <a:rPr lang="en-IN" dirty="0"/>
              <a:t>As any business decision, opening a snack shop involves a lot of variables.</a:t>
            </a:r>
          </a:p>
          <a:p>
            <a:endParaRPr lang="en-IN" dirty="0"/>
          </a:p>
          <a:p>
            <a:r>
              <a:rPr lang="en-IN" dirty="0"/>
              <a:t> And the most important variable, the location can make or break the shop as a thriving business.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5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77D2-4239-4549-ABD9-B8CE49BE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C108B-30DA-4842-B998-A5079C51E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project is particularly useful for any business investor or people planning to open snack shops, as it helps you figure out the optimum position for your snack shop.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2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A8FC-1B69-7846-BABA-23616349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7B95D-9F2D-3D41-9A12-663E3633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dataset of all the </a:t>
            </a:r>
            <a:r>
              <a:rPr lang="en-IN" dirty="0" err="1"/>
              <a:t>neighborhoods</a:t>
            </a:r>
            <a:r>
              <a:rPr lang="en-IN" dirty="0"/>
              <a:t> in the city. </a:t>
            </a:r>
          </a:p>
          <a:p>
            <a:endParaRPr lang="en-IN" dirty="0"/>
          </a:p>
          <a:p>
            <a:r>
              <a:rPr lang="en-IN" dirty="0"/>
              <a:t>Co-ordinates for each and every </a:t>
            </a:r>
            <a:r>
              <a:rPr lang="en-IN" dirty="0" err="1"/>
              <a:t>neighborhood</a:t>
            </a:r>
            <a:r>
              <a:rPr lang="en-IN" dirty="0"/>
              <a:t>. </a:t>
            </a:r>
          </a:p>
          <a:p>
            <a:endParaRPr lang="en-IN" dirty="0"/>
          </a:p>
          <a:p>
            <a:r>
              <a:rPr lang="en-IN" dirty="0"/>
              <a:t>Different venues in each </a:t>
            </a:r>
            <a:r>
              <a:rPr lang="en-IN" dirty="0" err="1"/>
              <a:t>neighborhood</a:t>
            </a:r>
            <a:r>
              <a:rPr lang="en-IN" dirty="0"/>
              <a:t>, particularly snack shops.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4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4574-FBC6-D94D-9575-38A398E5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5CEC-C2C8-9A49-BF75-C47586D1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234422" cy="4050792"/>
          </a:xfrm>
        </p:spPr>
        <p:txBody>
          <a:bodyPr/>
          <a:lstStyle/>
          <a:p>
            <a:r>
              <a:rPr lang="en-IN" dirty="0"/>
              <a:t>The Wikipedia page (</a:t>
            </a:r>
            <a:r>
              <a:rPr lang="en-IN" dirty="0">
                <a:hlinkClick r:id="rId2"/>
              </a:rPr>
              <a:t>https://en.wikipedia.org/wiki/Category:Suburbs_of_Mumbai</a:t>
            </a:r>
            <a:r>
              <a:rPr lang="en-IN" dirty="0"/>
              <a:t> ) has a list of all the neighbourhoods in the city. We will scrape this page to get a dataset of all the neighbourhoods.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We then will use geocoder library to get all the coordinates for each and every neighbourhood which will be used for clustering.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The </a:t>
            </a:r>
            <a:r>
              <a:rPr lang="en-IN" dirty="0" err="1"/>
              <a:t>FourSquare</a:t>
            </a:r>
            <a:r>
              <a:rPr lang="en-IN" dirty="0"/>
              <a:t> API will be used to explore the neighbourhood the compile the dataset required and will help us determine the best neighbourhood suited for a snack place.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2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F19A-5DE5-CA49-B3EB-ECDE842A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ECDB2-C0D8-B34D-9FEE-0B02D480BA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5 clusters based on density</a:t>
            </a:r>
          </a:p>
          <a:p>
            <a:r>
              <a:rPr lang="en-IN" dirty="0" err="1"/>
              <a:t>Sonapur</a:t>
            </a:r>
            <a:r>
              <a:rPr lang="en-IN" dirty="0"/>
              <a:t>, Bhandup has the most concentration for the number of snack places. </a:t>
            </a:r>
          </a:p>
          <a:p>
            <a:r>
              <a:rPr lang="en-IN" dirty="0"/>
              <a:t>Cluster 1 has the lowest infiltration of snack shops </a:t>
            </a:r>
          </a:p>
          <a:p>
            <a:r>
              <a:rPr lang="en-IN" dirty="0"/>
              <a:t>Cluster 1 will be an optimum destination to open a snack shop 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1025" name="Picture 1" descr="page4image6591984">
            <a:extLst>
              <a:ext uri="{FF2B5EF4-FFF2-40B4-BE49-F238E27FC236}">
                <a16:creationId xmlns:a16="http://schemas.microsoft.com/office/drawing/2014/main" id="{1BFBB0C5-3478-3A4A-A155-D214880C594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7" r="17255"/>
          <a:stretch/>
        </p:blipFill>
        <p:spPr bwMode="auto">
          <a:xfrm>
            <a:off x="6709410" y="1341161"/>
            <a:ext cx="4412742" cy="50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65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0B55-1E9E-364F-BE8A-A6A29A18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for cluster 1</a:t>
            </a:r>
          </a:p>
        </p:txBody>
      </p:sp>
      <p:pic>
        <p:nvPicPr>
          <p:cNvPr id="2049" name="Picture 1" descr="page5image6611488">
            <a:extLst>
              <a:ext uri="{FF2B5EF4-FFF2-40B4-BE49-F238E27FC236}">
                <a16:creationId xmlns:a16="http://schemas.microsoft.com/office/drawing/2014/main" id="{357880C1-A7E6-9D4B-A634-F70D9F102C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83" y="1823719"/>
            <a:ext cx="5287929" cy="44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9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F2A4-0A82-A644-B557-42D00A44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88BD-D54F-7940-AEA4-9CA6D22CC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Hence, we have performed analysis on the city of Mumbai, India with the aim to find the optimum place to open a snack shop. </a:t>
            </a:r>
          </a:p>
          <a:p>
            <a:endParaRPr lang="en-IN" dirty="0"/>
          </a:p>
          <a:p>
            <a:r>
              <a:rPr lang="en-IN" dirty="0"/>
              <a:t>We have been successful in doing the same and the results are presented in this presentation. </a:t>
            </a:r>
          </a:p>
          <a:p>
            <a:endParaRPr lang="en-IN" dirty="0"/>
          </a:p>
          <a:p>
            <a:r>
              <a:rPr lang="en-IN" dirty="0"/>
              <a:t>The neighbourhoods in cluster 1 are the most preferred locations to open a new snacking place. Neighbourhoods in cluster 1 are presented in the appendix.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BBC80-932C-074E-86E1-7F390F884898}"/>
              </a:ext>
            </a:extLst>
          </p:cNvPr>
          <p:cNvSpPr txBox="1"/>
          <p:nvPr/>
        </p:nvSpPr>
        <p:spPr>
          <a:xfrm>
            <a:off x="4666121" y="2659559"/>
            <a:ext cx="2859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29241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{A6A46182-2D29-7A44-A296-E5644BBAB8F8}tf10001070</Template>
  <TotalTime>14</TotalTime>
  <Words>381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Rockwell</vt:lpstr>
      <vt:lpstr>Rockwell Condensed</vt:lpstr>
      <vt:lpstr>Rockwell Extra Bold</vt:lpstr>
      <vt:lpstr>Wingdings</vt:lpstr>
      <vt:lpstr>Wood Type</vt:lpstr>
      <vt:lpstr>Opening a Snack shop in Mumbai, India </vt:lpstr>
      <vt:lpstr>Problem Statement</vt:lpstr>
      <vt:lpstr>Target audience</vt:lpstr>
      <vt:lpstr>Data Required</vt:lpstr>
      <vt:lpstr>Extraction</vt:lpstr>
      <vt:lpstr>Results</vt:lpstr>
      <vt:lpstr>Appendix for cluster 1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 Snack shop in Mumbai, India </dc:title>
  <dc:creator>VATSAL SHETH2 - 70061017079</dc:creator>
  <cp:lastModifiedBy>VATSAL SHETH2 - 70061017079</cp:lastModifiedBy>
  <cp:revision>2</cp:revision>
  <dcterms:created xsi:type="dcterms:W3CDTF">2021-03-10T18:30:01Z</dcterms:created>
  <dcterms:modified xsi:type="dcterms:W3CDTF">2021-03-10T18:44:29Z</dcterms:modified>
</cp:coreProperties>
</file>